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2"/>
  </p:notesMasterIdLst>
  <p:sldIdLst>
    <p:sldId id="278" r:id="rId2"/>
    <p:sldId id="279" r:id="rId3"/>
    <p:sldId id="280" r:id="rId4"/>
    <p:sldId id="294" r:id="rId5"/>
    <p:sldId id="295" r:id="rId6"/>
    <p:sldId id="297" r:id="rId7"/>
    <p:sldId id="298" r:id="rId8"/>
    <p:sldId id="299" r:id="rId9"/>
    <p:sldId id="292" r:id="rId10"/>
    <p:sldId id="293" r:id="rId1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09" autoAdjust="0"/>
  </p:normalViewPr>
  <p:slideViewPr>
    <p:cSldViewPr snapToGrid="0" snapToObjects="1">
      <p:cViewPr varScale="1">
        <p:scale>
          <a:sx n="71" d="100"/>
          <a:sy n="71" d="100"/>
        </p:scale>
        <p:origin x="696" y="7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410942"/>
            <a:ext cx="5385816" cy="1225296"/>
          </a:xfrm>
        </p:spPr>
        <p:txBody>
          <a:bodyPr/>
          <a:lstStyle/>
          <a:p>
            <a:r>
              <a:rPr lang="en-US" sz="3600" dirty="0"/>
              <a:t>Vehicle </a:t>
            </a:r>
            <a:r>
              <a:rPr lang="en-US" sz="3600" u="sng" dirty="0"/>
              <a:t>Detection and Counting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937D8-CDBC-344D-719F-44565BDFF50B}"/>
              </a:ext>
            </a:extLst>
          </p:cNvPr>
          <p:cNvSpPr txBox="1"/>
          <p:nvPr/>
        </p:nvSpPr>
        <p:spPr>
          <a:xfrm>
            <a:off x="3709147" y="2823011"/>
            <a:ext cx="477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Sagar Kumar Ojha- 200301120123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Baisakhi Rani Das-200301120131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953" y="2809628"/>
            <a:ext cx="6178117" cy="1238743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58" y="484095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158" y="1452819"/>
            <a:ext cx="5693664" cy="492108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Introduction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Objectives 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Hardware &amp; Software Specifications 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Results   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Testing   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Validation- Screen recorded video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Conclusion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716" y="625557"/>
            <a:ext cx="6766560" cy="76809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716" y="1872487"/>
            <a:ext cx="7195800" cy="3806417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detection and Counting  in video processing has numerous applications, including traffic monitoring, autonomous driving, and surveillance systems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YOLO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v8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help improve road safety, reduce traffic congestion, and enhance transportation efficiency.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58" y="484095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Objectives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158" y="1452819"/>
            <a:ext cx="6972030" cy="492108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 Various forms of Vehicles, whether it  is Car, Bike, Scotty, Truck, rikshaw, bus from the video.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Counts the no of vehicles.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91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BBE5-517C-6659-FBB5-8CC6BA0C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83" y="439874"/>
            <a:ext cx="6463685" cy="768096"/>
          </a:xfrm>
        </p:spPr>
        <p:txBody>
          <a:bodyPr/>
          <a:lstStyle/>
          <a:p>
            <a:r>
              <a:rPr lang="en-GB" sz="3200" b="0" dirty="0"/>
              <a:t>Hardware &amp; Software Specifications   </a:t>
            </a:r>
            <a:br>
              <a:rPr lang="en-GB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92357-F076-01FA-3918-749F52E62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83" y="1574013"/>
            <a:ext cx="11335870" cy="5149516"/>
          </a:xfrm>
        </p:spPr>
        <p:txBody>
          <a:bodyPr/>
          <a:lstStyle/>
          <a:p>
            <a:pPr marL="342900" lvl="0" indent="-342900">
              <a:spcBef>
                <a:spcPts val="44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"/>
              <a:tabLst>
                <a:tab pos="647700" algn="l"/>
              </a:tabLst>
            </a:pPr>
            <a:r>
              <a:rPr lang="en-US" b="1" u="heavy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H/W</a:t>
            </a:r>
            <a:r>
              <a:rPr lang="en-US" b="1" u="heavy" spc="-2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b="1" u="heavy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Requirements: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2000"/>
              <a:buFont typeface="Courier New" panose="02070309020205020404" pitchFamily="49" charset="0"/>
              <a:buChar char="o"/>
              <a:tabLst>
                <a:tab pos="4191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Processor: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Any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Processor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above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500MHz</a:t>
            </a:r>
            <a:endParaRPr lang="en-IN" sz="1400" dirty="0"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342900" lvl="0" indent="-342900">
              <a:spcBef>
                <a:spcPts val="15"/>
              </a:spcBef>
              <a:buSzPts val="2000"/>
              <a:buFont typeface="Courier New" panose="02070309020205020404" pitchFamily="49" charset="0"/>
              <a:buChar char="o"/>
              <a:tabLst>
                <a:tab pos="4191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RAM: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8.00 GB</a:t>
            </a:r>
            <a:endParaRPr lang="en-IN" sz="1400" dirty="0"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342900" lvl="0" indent="-342900">
              <a:spcBef>
                <a:spcPts val="25"/>
              </a:spcBef>
              <a:buSzPts val="2000"/>
              <a:buFont typeface="Courier New" panose="02070309020205020404" pitchFamily="49" charset="0"/>
              <a:buChar char="o"/>
              <a:tabLst>
                <a:tab pos="4191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Input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device: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Standard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Keyboard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and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Mouse.</a:t>
            </a:r>
            <a:endParaRPr lang="en-IN" sz="1400" dirty="0"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342900" lvl="0" indent="-342900">
              <a:spcBef>
                <a:spcPts val="25"/>
              </a:spcBef>
              <a:buSzPts val="2000"/>
              <a:buFont typeface="Courier New" panose="02070309020205020404" pitchFamily="49" charset="0"/>
              <a:buChar char="o"/>
              <a:tabLst>
                <a:tab pos="4191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System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type: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64-bit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operating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system, x32-based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processor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457200">
              <a:spcBef>
                <a:spcPts val="25"/>
              </a:spcBef>
              <a:buSzPts val="2000"/>
              <a:buFont typeface="Wingdings" panose="05000000000000000000" pitchFamily="2" charset="2"/>
              <a:buChar char="ü"/>
              <a:tabLst>
                <a:tab pos="419100" algn="l"/>
              </a:tabLst>
            </a:pPr>
            <a:r>
              <a:rPr lang="en-US" b="1" u="heavy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S/W</a:t>
            </a:r>
            <a:r>
              <a:rPr lang="en-US" b="1" u="heavy" spc="-2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b="1" u="heavy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Requirements:</a:t>
            </a:r>
            <a:endParaRPr lang="en-IN" b="1" u="sng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   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Operating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system: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Windows,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MacOS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or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Linux</a:t>
            </a:r>
            <a:endParaRPr lang="en-IN" sz="1400" dirty="0"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342900" lvl="0" indent="-342900">
              <a:spcBef>
                <a:spcPts val="15"/>
              </a:spcBef>
              <a:buSzPts val="2000"/>
              <a:buFont typeface="Courier New" panose="02070309020205020404" pitchFamily="49" charset="0"/>
              <a:buChar char="o"/>
              <a:tabLst>
                <a:tab pos="4191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Programming: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spc="-35" dirty="0">
                <a:latin typeface="Times New Roman" panose="02020603050405020304" pitchFamily="18" charset="0"/>
                <a:ea typeface="Courier New" panose="02070309020205020404" pitchFamily="49" charset="0"/>
              </a:rPr>
              <a:t>GoogleColab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and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spc="-5" dirty="0">
                <a:latin typeface="Times New Roman" panose="02020603050405020304" pitchFamily="18" charset="0"/>
                <a:ea typeface="Courier New" panose="02070309020205020404" pitchFamily="49" charset="0"/>
              </a:rPr>
              <a:t>R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elated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library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files</a:t>
            </a:r>
            <a:endParaRPr lang="en-IN" sz="1400" dirty="0"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342900" lvl="0" indent="-342900">
              <a:spcBef>
                <a:spcPts val="25"/>
              </a:spcBef>
              <a:buSzPts val="2000"/>
              <a:buFont typeface="Courier New" panose="02070309020205020404" pitchFamily="49" charset="0"/>
              <a:buChar char="o"/>
              <a:tabLst>
                <a:tab pos="4191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Environment: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spc="-35" dirty="0">
                <a:latin typeface="Times New Roman" panose="02020603050405020304" pitchFamily="18" charset="0"/>
                <a:ea typeface="Courier New" panose="02070309020205020404" pitchFamily="49" charset="0"/>
              </a:rPr>
              <a:t>GoogleColab</a:t>
            </a:r>
            <a:endParaRPr lang="en-US" sz="2000" spc="-40" dirty="0"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342900" lvl="0" indent="-342900">
              <a:spcBef>
                <a:spcPts val="25"/>
              </a:spcBef>
              <a:buSzPts val="2000"/>
              <a:buFont typeface="Courier New" panose="02070309020205020404" pitchFamily="49" charset="0"/>
              <a:buChar char="o"/>
              <a:tabLst>
                <a:tab pos="4191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Microsoft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PowerPoint</a:t>
            </a:r>
            <a:endParaRPr lang="en-IN" sz="1400" dirty="0"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94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D1F1-EC24-582F-5014-345BE2EE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18" y="581152"/>
            <a:ext cx="5693664" cy="768096"/>
          </a:xfrm>
        </p:spPr>
        <p:txBody>
          <a:bodyPr/>
          <a:lstStyle/>
          <a:p>
            <a:r>
              <a:rPr lang="en-GB" dirty="0"/>
              <a:t>Results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93101-4ACA-6A50-427A-7348FE3D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0" y="1680179"/>
            <a:ext cx="8952430" cy="35642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3095C-DDBA-2C95-EC47-34623736F451}"/>
              </a:ext>
            </a:extLst>
          </p:cNvPr>
          <p:cNvSpPr txBox="1"/>
          <p:nvPr/>
        </p:nvSpPr>
        <p:spPr>
          <a:xfrm>
            <a:off x="379830" y="5580529"/>
            <a:ext cx="517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Accuracy: 0.87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91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CAC9-B422-19DD-8581-878374F2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098" y="775797"/>
            <a:ext cx="5693664" cy="768096"/>
          </a:xfrm>
        </p:spPr>
        <p:txBody>
          <a:bodyPr/>
          <a:lstStyle/>
          <a:p>
            <a:r>
              <a:rPr lang="en-GB" dirty="0"/>
              <a:t>Testing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1264D-0DD8-706C-A2B9-0DA6236A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350" y="2356745"/>
            <a:ext cx="5979213" cy="3725458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DEDE9-A786-B32E-320B-CBD7700A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2191871"/>
            <a:ext cx="11551023" cy="417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0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55E5-42AC-92F5-860E-F461DB1A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39" y="314746"/>
            <a:ext cx="6325722" cy="768096"/>
          </a:xfrm>
        </p:spPr>
        <p:txBody>
          <a:bodyPr/>
          <a:lstStyle/>
          <a:p>
            <a:r>
              <a:rPr lang="en-GB" sz="3200" dirty="0"/>
              <a:t>Validation- Screen-recorded video</a:t>
            </a:r>
            <a:br>
              <a:rPr lang="en-GB" sz="3600" dirty="0"/>
            </a:br>
            <a:endParaRPr lang="en-IN" sz="3600" dirty="0"/>
          </a:p>
        </p:txBody>
      </p:sp>
      <p:pic>
        <p:nvPicPr>
          <p:cNvPr id="4" name="vehicle-counting-result">
            <a:hlinkClick r:id="" action="ppaction://media"/>
            <a:extLst>
              <a:ext uri="{FF2B5EF4-FFF2-40B4-BE49-F238E27FC236}">
                <a16:creationId xmlns:a16="http://schemas.microsoft.com/office/drawing/2014/main" id="{2C5CDC6A-C6F8-8021-900B-FC97C00238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254" y="1546412"/>
            <a:ext cx="9930931" cy="4625787"/>
          </a:xfrm>
        </p:spPr>
      </p:pic>
    </p:spTree>
    <p:extLst>
      <p:ext uri="{BB962C8B-B14F-4D97-AF65-F5344CB8AC3E}">
        <p14:creationId xmlns:p14="http://schemas.microsoft.com/office/powerpoint/2010/main" val="41560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1115568"/>
            <a:ext cx="6766560" cy="768096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80" y="2087880"/>
            <a:ext cx="7357551" cy="365455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conclusion of vehicle detection in video processing is that it is a complex and challenging task that requires advanced computer vision techniques and machine learning algorithms.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detection aims to identify and locate vehicles in a given video sequence.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development of advanced computer vision techniques and machine learning algorithms has greatly improved the accuracy and efficiency of vehicle detection in video processing.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{0CF9E0CB-5122-482E-A6F3-4EEC499998D1}tf78438558_win32</Template>
  <TotalTime>334</TotalTime>
  <Words>255</Words>
  <Application>Microsoft Office PowerPoint</Application>
  <PresentationFormat>Widescreen</PresentationFormat>
  <Paragraphs>40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Courier New</vt:lpstr>
      <vt:lpstr>Sabon Next LT</vt:lpstr>
      <vt:lpstr>Times New Roman</vt:lpstr>
      <vt:lpstr>Wingdings</vt:lpstr>
      <vt:lpstr>Office Theme</vt:lpstr>
      <vt:lpstr>Vehicle Detection and Counting</vt:lpstr>
      <vt:lpstr>AGENDA</vt:lpstr>
      <vt:lpstr>Introduction</vt:lpstr>
      <vt:lpstr>Objectives</vt:lpstr>
      <vt:lpstr>Hardware &amp; Software Specifications    </vt:lpstr>
      <vt:lpstr>Results</vt:lpstr>
      <vt:lpstr>Testing</vt:lpstr>
      <vt:lpstr>Validation- Screen-recorded video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</dc:title>
  <dc:subject/>
  <dc:creator>sagar ojha</dc:creator>
  <cp:lastModifiedBy>sagar ojha</cp:lastModifiedBy>
  <cp:revision>12</cp:revision>
  <dcterms:created xsi:type="dcterms:W3CDTF">2023-04-02T14:11:40Z</dcterms:created>
  <dcterms:modified xsi:type="dcterms:W3CDTF">2023-04-18T09:41:18Z</dcterms:modified>
</cp:coreProperties>
</file>